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20095-B6BE-48A1-A64C-BD73BA823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2" y="375174"/>
            <a:ext cx="9423549" cy="2387600"/>
          </a:xfrm>
        </p:spPr>
        <p:txBody>
          <a:bodyPr/>
          <a:lstStyle/>
          <a:p>
            <a:r>
              <a:rPr lang="pt-PT" sz="4800" dirty="0">
                <a:latin typeface="Calibri" panose="020F0502020204030204" pitchFamily="34" charset="0"/>
                <a:cs typeface="Calibri" panose="020F0502020204030204" pitchFamily="34" charset="0"/>
              </a:rPr>
              <a:t>Website F.C.PORTO</a:t>
            </a:r>
            <a:br>
              <a:rPr lang="pt-PT" dirty="0"/>
            </a:br>
            <a:endParaRPr lang="pt-PT" sz="2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38AF50-8AA3-4A3E-915B-1D746ADEF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3633264"/>
            <a:ext cx="8791575" cy="1655762"/>
          </a:xfrm>
        </p:spPr>
        <p:txBody>
          <a:bodyPr>
            <a:normAutofit fontScale="62500" lnSpcReduction="20000"/>
          </a:bodyPr>
          <a:lstStyle/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Tecnologias WEB</a:t>
            </a: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Tecnologias de comunicação e multimédia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ismai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Carlos Moreira | 36603 </a:t>
            </a: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António moura |  36639</a:t>
            </a: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José Mário | 36469</a:t>
            </a:r>
          </a:p>
        </p:txBody>
      </p:sp>
    </p:spTree>
    <p:extLst>
      <p:ext uri="{BB962C8B-B14F-4D97-AF65-F5344CB8AC3E}">
        <p14:creationId xmlns:p14="http://schemas.microsoft.com/office/powerpoint/2010/main" val="821239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03582D-3AB7-42E1-9F3C-600E8B08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Proposta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5B63FDB-8337-4875-8579-0203B43D8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PT" sz="1400" dirty="0"/>
          </a:p>
          <a:p>
            <a:pPr marL="0" indent="0">
              <a:buNone/>
            </a:pPr>
            <a:endParaRPr lang="pt-PT" sz="1400" dirty="0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87621A69-930B-4A41-9158-E52F5693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492" y="2097088"/>
            <a:ext cx="2075838" cy="276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1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DB4C80-ABA7-4ABE-9645-ECA309673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Sitemap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BDE5303-5117-46BB-9471-ED3CFCB28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6360" y="2097088"/>
            <a:ext cx="4396104" cy="3541712"/>
          </a:xfrm>
        </p:spPr>
      </p:pic>
    </p:spTree>
    <p:extLst>
      <p:ext uri="{BB962C8B-B14F-4D97-AF65-F5344CB8AC3E}">
        <p14:creationId xmlns:p14="http://schemas.microsoft.com/office/powerpoint/2010/main" val="1074199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D72A6-3F02-4102-8F24-59492454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pt-PT" dirty="0"/>
              <a:t>Linguagem utilizada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EFE58B2-D1BC-4C7F-AC31-BC2E56015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pt-PT" dirty="0"/>
              <a:t>HTML</a:t>
            </a:r>
          </a:p>
          <a:p>
            <a:r>
              <a:rPr lang="pt-PT" dirty="0"/>
              <a:t>CSS</a:t>
            </a:r>
          </a:p>
          <a:p>
            <a:r>
              <a:rPr lang="pt-PT" dirty="0"/>
              <a:t>JAVASCRIPT</a:t>
            </a:r>
          </a:p>
        </p:txBody>
      </p:sp>
      <p:pic>
        <p:nvPicPr>
          <p:cNvPr id="5" name="Imagem 4" descr="Uma imagem com relva, edifício, exterior, estádio&#10;&#10;Descrição gerada automaticamente">
            <a:extLst>
              <a:ext uri="{FF2B5EF4-FFF2-40B4-BE49-F238E27FC236}">
                <a16:creationId xmlns:a16="http://schemas.microsoft.com/office/drawing/2014/main" id="{027DFE8D-E575-4441-AC5B-1F1AE29A4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1" r="3" b="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381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BC0396-E004-4273-A09A-712A5AC4B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Proposta inicial</a:t>
            </a:r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C5E30C71-4A0D-4BFF-A772-AD7574A2B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71" y="2097088"/>
            <a:ext cx="11384258" cy="3294844"/>
          </a:xfrm>
        </p:spPr>
      </p:pic>
    </p:spTree>
    <p:extLst>
      <p:ext uri="{BB962C8B-B14F-4D97-AF65-F5344CB8AC3E}">
        <p14:creationId xmlns:p14="http://schemas.microsoft.com/office/powerpoint/2010/main" val="292171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4E6E9A-0823-4D7E-8040-15925B80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Ligações através de ícones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EB37954-EFCF-4B4D-AAAE-7E6DF5239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470518"/>
            <a:ext cx="1178293" cy="1178293"/>
          </a:xfrm>
        </p:spPr>
      </p:pic>
      <p:pic>
        <p:nvPicPr>
          <p:cNvPr id="7" name="Imagem 6" descr="Uma imagem com machado, silhueta&#10;&#10;Descrição gerada automaticamente">
            <a:extLst>
              <a:ext uri="{FF2B5EF4-FFF2-40B4-BE49-F238E27FC236}">
                <a16:creationId xmlns:a16="http://schemas.microsoft.com/office/drawing/2014/main" id="{3959AC94-F82A-4951-B366-C00CD3AD8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020" y="2375212"/>
            <a:ext cx="1368911" cy="13689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5DDAB1-75BA-4D7A-8C85-0B6E8E794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590" y="2470519"/>
            <a:ext cx="1178293" cy="117829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B56D5D0-3F9F-43A4-9E33-03F7E32F5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953" y="2227668"/>
            <a:ext cx="1663997" cy="166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79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458E3-F76C-44EC-8A20-FD8794E8A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Visita guiada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2B758DFE-38F1-4ABC-8C63-56D449EF8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66" y="1909967"/>
            <a:ext cx="8510668" cy="4329515"/>
          </a:xfrm>
        </p:spPr>
      </p:pic>
    </p:spTree>
    <p:extLst>
      <p:ext uri="{BB962C8B-B14F-4D97-AF65-F5344CB8AC3E}">
        <p14:creationId xmlns:p14="http://schemas.microsoft.com/office/powerpoint/2010/main" val="34046847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42</Words>
  <Application>Microsoft Office PowerPoint</Application>
  <PresentationFormat>Ecrã Panorâmico</PresentationFormat>
  <Paragraphs>15</Paragraphs>
  <Slides>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Circuito</vt:lpstr>
      <vt:lpstr>Website F.C.PORTO </vt:lpstr>
      <vt:lpstr>Proposta</vt:lpstr>
      <vt:lpstr>Sitemap</vt:lpstr>
      <vt:lpstr>Linguagem utilizada</vt:lpstr>
      <vt:lpstr>Proposta inicial</vt:lpstr>
      <vt:lpstr>Ligações através de ícones</vt:lpstr>
      <vt:lpstr>Visita guiada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F.C.PORTO </dc:title>
  <dc:creator>Carlos Daniel Pinto Moreira</dc:creator>
  <cp:lastModifiedBy>José Mário Neves Marques</cp:lastModifiedBy>
  <cp:revision>3</cp:revision>
  <dcterms:created xsi:type="dcterms:W3CDTF">2021-01-13T18:13:08Z</dcterms:created>
  <dcterms:modified xsi:type="dcterms:W3CDTF">2021-01-13T20:33:37Z</dcterms:modified>
</cp:coreProperties>
</file>